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5" r:id="rId9"/>
    <p:sldId id="270" r:id="rId10"/>
    <p:sldId id="277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DCEC"/>
          </a:solidFill>
        </a:fill>
      </a:tcStyle>
    </a:wholeTbl>
    <a:band2H>
      <a:tcTxStyle/>
      <a:tcStyle>
        <a:tcBdr/>
        <a:fill>
          <a:solidFill>
            <a:srgbClr val="FDEEF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CFCC"/>
          </a:solidFill>
        </a:fill>
      </a:tcStyle>
    </a:wholeTbl>
    <a:band2H>
      <a:tcTxStyle/>
      <a:tcStyle>
        <a:tcBdr/>
        <a:fill>
          <a:solidFill>
            <a:srgbClr val="FAE9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D7F3"/>
          </a:solidFill>
        </a:fill>
      </a:tcStyle>
    </a:wholeTbl>
    <a:band2H>
      <a:tcTxStyle/>
      <a:tcStyle>
        <a:tcBdr/>
        <a:fill>
          <a:solidFill>
            <a:srgbClr val="F3ECF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72" d="100"/>
          <a:sy n="72" d="100"/>
        </p:scale>
        <p:origin x="-176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4" name="Shape 18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3205619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Trebuchet MS"/>
      </a:defRPr>
    </a:lvl1pPr>
    <a:lvl2pPr indent="228600" defTabSz="457200" latinLnBrk="0">
      <a:defRPr sz="1200">
        <a:latin typeface="+mn-lt"/>
        <a:ea typeface="+mn-ea"/>
        <a:cs typeface="+mn-cs"/>
        <a:sym typeface="Trebuchet MS"/>
      </a:defRPr>
    </a:lvl2pPr>
    <a:lvl3pPr indent="457200" defTabSz="457200" latinLnBrk="0">
      <a:defRPr sz="1200">
        <a:latin typeface="+mn-lt"/>
        <a:ea typeface="+mn-ea"/>
        <a:cs typeface="+mn-cs"/>
        <a:sym typeface="Trebuchet MS"/>
      </a:defRPr>
    </a:lvl3pPr>
    <a:lvl4pPr indent="685800" defTabSz="457200" latinLnBrk="0">
      <a:defRPr sz="1200">
        <a:latin typeface="+mn-lt"/>
        <a:ea typeface="+mn-ea"/>
        <a:cs typeface="+mn-cs"/>
        <a:sym typeface="Trebuchet MS"/>
      </a:defRPr>
    </a:lvl4pPr>
    <a:lvl5pPr indent="914400" defTabSz="457200" latinLnBrk="0">
      <a:defRPr sz="1200">
        <a:latin typeface="+mn-lt"/>
        <a:ea typeface="+mn-ea"/>
        <a:cs typeface="+mn-cs"/>
        <a:sym typeface="Trebuchet MS"/>
      </a:defRPr>
    </a:lvl5pPr>
    <a:lvl6pPr indent="1143000" defTabSz="457200" latinLnBrk="0">
      <a:defRPr sz="1200">
        <a:latin typeface="+mn-lt"/>
        <a:ea typeface="+mn-ea"/>
        <a:cs typeface="+mn-cs"/>
        <a:sym typeface="Trebuchet MS"/>
      </a:defRPr>
    </a:lvl6pPr>
    <a:lvl7pPr indent="1371600" defTabSz="457200" latinLnBrk="0">
      <a:defRPr sz="1200">
        <a:latin typeface="+mn-lt"/>
        <a:ea typeface="+mn-ea"/>
        <a:cs typeface="+mn-cs"/>
        <a:sym typeface="Trebuchet MS"/>
      </a:defRPr>
    </a:lvl7pPr>
    <a:lvl8pPr indent="1600200" defTabSz="457200" latinLnBrk="0">
      <a:defRPr sz="1200">
        <a:latin typeface="+mn-lt"/>
        <a:ea typeface="+mn-ea"/>
        <a:cs typeface="+mn-cs"/>
        <a:sym typeface="Trebuchet MS"/>
      </a:defRPr>
    </a:lvl8pPr>
    <a:lvl9pPr indent="1828800" defTabSz="457200" latinLnBrk="0">
      <a:defRPr sz="1200">
        <a:latin typeface="+mn-lt"/>
        <a:ea typeface="+mn-ea"/>
        <a:cs typeface="+mn-cs"/>
        <a:sym typeface="Trebuchet M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2"/>
          <p:cNvGrpSpPr/>
          <p:nvPr/>
        </p:nvGrpSpPr>
        <p:grpSpPr>
          <a:xfrm>
            <a:off x="-3" y="-8469"/>
            <a:ext cx="12192006" cy="6866472"/>
            <a:chOff x="-1" y="0"/>
            <a:chExt cx="12192004" cy="6866470"/>
          </a:xfrm>
        </p:grpSpPr>
        <p:sp>
          <p:nvSpPr>
            <p:cNvPr id="22" name="Shape 22"/>
            <p:cNvSpPr/>
            <p:nvPr/>
          </p:nvSpPr>
          <p:spPr>
            <a:xfrm>
              <a:off x="9371013" y="8466"/>
              <a:ext cx="1219202" cy="6858005"/>
            </a:xfrm>
            <a:prstGeom prst="line">
              <a:avLst/>
            </a:prstGeom>
            <a:noFill/>
            <a:ln w="9525" cap="rnd">
              <a:solidFill>
                <a:schemeClr val="accent1">
                  <a:alpha val="70000"/>
                </a:schemeClr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flipH="1">
              <a:off x="7425268" y="3689880"/>
              <a:ext cx="4763561" cy="3176589"/>
            </a:xfrm>
            <a:prstGeom prst="line">
              <a:avLst/>
            </a:prstGeom>
            <a:noFill/>
            <a:ln w="9525" cap="rnd">
              <a:solidFill>
                <a:schemeClr val="accent1">
                  <a:alpha val="70000"/>
                </a:schemeClr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9181477" y="-1"/>
              <a:ext cx="3007352" cy="686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9603442" y="-1"/>
              <a:ext cx="2588562" cy="686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8932334" y="3056466"/>
              <a:ext cx="3259670" cy="3810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9334501" y="-1"/>
              <a:ext cx="2854329" cy="686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3D9F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10898732" y="-1"/>
              <a:ext cx="1290096" cy="686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EB3D9F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10939001" y="-1"/>
              <a:ext cx="1249827" cy="686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136D">
                <a:alpha val="8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0" name="Shape 30"/>
            <p:cNvSpPr/>
            <p:nvPr/>
          </p:nvSpPr>
          <p:spPr>
            <a:xfrm>
              <a:off x="10371667" y="3598334"/>
              <a:ext cx="1817162" cy="3268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B2136D">
                <a:alpha val="66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rot="10800000">
              <a:off x="-2" y="8467"/>
              <a:ext cx="842599" cy="5666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B3D9F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7" cy="1646304"/>
          </a:xfrm>
          <a:prstGeom prst="rect">
            <a:avLst/>
          </a:prstGeom>
        </p:spPr>
        <p:txBody>
          <a:bodyPr anchor="b"/>
          <a:lstStyle>
            <a:lvl1pPr algn="r">
              <a:defRPr sz="5400"/>
            </a:lvl1pPr>
          </a:lstStyle>
          <a:p>
            <a:r>
              <a:t>Click to edit Master title style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sz="quarter" idx="1"/>
          </p:nvPr>
        </p:nvSpPr>
        <p:spPr>
          <a:xfrm>
            <a:off x="1507067" y="4050831"/>
            <a:ext cx="7766937" cy="10969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1pPr>
          </a:lstStyle>
          <a:p>
            <a:r>
              <a:t>Click to edit Master subtitle style</a:t>
            </a:r>
          </a:p>
        </p:txBody>
      </p:sp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t>Click to edit Master title style</a:t>
            </a:r>
          </a:p>
        </p:txBody>
      </p:sp>
      <p:sp>
        <p:nvSpPr>
          <p:cNvPr id="124" name="Shape 124"/>
          <p:cNvSpPr>
            <a:spLocks noGrp="1"/>
          </p:cNvSpPr>
          <p:nvPr>
            <p:ph type="body" sz="quarter" idx="1"/>
          </p:nvPr>
        </p:nvSpPr>
        <p:spPr>
          <a:xfrm>
            <a:off x="1366138" y="3632200"/>
            <a:ext cx="7224526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/>
          <a:lstStyle>
            <a:lvl1pPr marL="0" indent="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1pPr>
          </a:lstStyle>
          <a:p>
            <a:r>
              <a:t>Edit Master text styles</a:t>
            </a:r>
          </a:p>
        </p:txBody>
      </p:sp>
      <p:sp>
        <p:nvSpPr>
          <p:cNvPr id="125" name="Shape 125"/>
          <p:cNvSpPr>
            <a:spLocks noGrp="1"/>
          </p:cNvSpPr>
          <p:nvPr>
            <p:ph type="body" sz="quarter" idx="13"/>
          </p:nvPr>
        </p:nvSpPr>
        <p:spPr>
          <a:xfrm>
            <a:off x="677334" y="4470398"/>
            <a:ext cx="8596670" cy="1570965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541868" y="469465"/>
            <a:ext cx="609603" cy="122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“</a:t>
            </a:r>
          </a:p>
        </p:txBody>
      </p:sp>
      <p:sp>
        <p:nvSpPr>
          <p:cNvPr id="127" name="Shape 127"/>
          <p:cNvSpPr/>
          <p:nvPr/>
        </p:nvSpPr>
        <p:spPr>
          <a:xfrm>
            <a:off x="8893009" y="2565643"/>
            <a:ext cx="609602" cy="122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”</a:t>
            </a:r>
          </a:p>
        </p:txBody>
      </p:sp>
      <p:sp>
        <p:nvSpPr>
          <p:cNvPr id="128" name="Shape 1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70" cy="2595462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r>
              <a:t>Click to edit Master title style</a:t>
            </a:r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xfrm>
            <a:off x="677335" y="4527448"/>
            <a:ext cx="8596670" cy="15139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>
              <a:buClrTx/>
              <a:buSzTx/>
              <a:buFontTx/>
              <a:buNone/>
            </a:lvl1pPr>
          </a:lstStyle>
          <a:p>
            <a:r>
              <a:t>Edit Master text styles</a:t>
            </a:r>
          </a:p>
        </p:txBody>
      </p:sp>
      <p:sp>
        <p:nvSpPr>
          <p:cNvPr id="137" name="Shape 1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t>Click to edit Master title style</a:t>
            </a:r>
          </a:p>
        </p:txBody>
      </p:sp>
      <p:sp>
        <p:nvSpPr>
          <p:cNvPr id="145" name="Shape 145"/>
          <p:cNvSpPr>
            <a:spLocks noGrp="1"/>
          </p:cNvSpPr>
          <p:nvPr>
            <p:ph type="body" sz="quarter" idx="1"/>
          </p:nvPr>
        </p:nvSpPr>
        <p:spPr>
          <a:xfrm>
            <a:off x="677332" y="4013200"/>
            <a:ext cx="8596670" cy="5142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/>
          <a:lstStyle>
            <a:lvl1pPr marL="0" indent="0">
              <a:buClrTx/>
              <a:buSzTx/>
              <a:buFontTx/>
              <a:buNone/>
              <a:defRPr sz="2400"/>
            </a:lvl1pPr>
          </a:lstStyle>
          <a:p>
            <a:r>
              <a:t>Edit Master text styles</a:t>
            </a:r>
          </a:p>
        </p:txBody>
      </p:sp>
      <p:sp>
        <p:nvSpPr>
          <p:cNvPr id="146" name="Shape 146"/>
          <p:cNvSpPr>
            <a:spLocks noGrp="1"/>
          </p:cNvSpPr>
          <p:nvPr>
            <p:ph type="body" sz="quarter" idx="13"/>
          </p:nvPr>
        </p:nvSpPr>
        <p:spPr>
          <a:xfrm>
            <a:off x="677334" y="4527448"/>
            <a:ext cx="8596670" cy="151391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541868" y="469465"/>
            <a:ext cx="609603" cy="122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“</a:t>
            </a:r>
          </a:p>
        </p:txBody>
      </p:sp>
      <p:sp>
        <p:nvSpPr>
          <p:cNvPr id="148" name="Shape 148"/>
          <p:cNvSpPr/>
          <p:nvPr/>
        </p:nvSpPr>
        <p:spPr>
          <a:xfrm>
            <a:off x="8893009" y="2565643"/>
            <a:ext cx="609602" cy="122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”</a:t>
            </a:r>
          </a:p>
        </p:txBody>
      </p:sp>
      <p:sp>
        <p:nvSpPr>
          <p:cNvPr id="149" name="Shape 1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/>
          </p:cNvSpPr>
          <p:nvPr>
            <p:ph type="title"/>
          </p:nvPr>
        </p:nvSpPr>
        <p:spPr>
          <a:xfrm>
            <a:off x="685798" y="609600"/>
            <a:ext cx="8588204" cy="3022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t>Click to edit Master title style</a:t>
            </a:r>
          </a:p>
        </p:txBody>
      </p:sp>
      <p:sp>
        <p:nvSpPr>
          <p:cNvPr id="157" name="Shape 157"/>
          <p:cNvSpPr>
            <a:spLocks noGrp="1"/>
          </p:cNvSpPr>
          <p:nvPr>
            <p:ph type="body" sz="quarter" idx="1"/>
          </p:nvPr>
        </p:nvSpPr>
        <p:spPr>
          <a:xfrm>
            <a:off x="677332" y="4013200"/>
            <a:ext cx="8596670" cy="5142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/>
          <a:lstStyle>
            <a:lvl1pPr marL="0" indent="0">
              <a:buClrTx/>
              <a:buSzTx/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t>Edit Master text styles</a:t>
            </a:r>
          </a:p>
        </p:txBody>
      </p:sp>
      <p:sp>
        <p:nvSpPr>
          <p:cNvPr id="158" name="Shape 158"/>
          <p:cNvSpPr>
            <a:spLocks noGrp="1"/>
          </p:cNvSpPr>
          <p:nvPr>
            <p:ph type="body" sz="quarter" idx="13"/>
          </p:nvPr>
        </p:nvSpPr>
        <p:spPr>
          <a:xfrm>
            <a:off x="677334" y="4527448"/>
            <a:ext cx="8596670" cy="151391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67" name="Shape 167"/>
          <p:cNvSpPr>
            <a:spLocks noGrp="1"/>
          </p:cNvSpPr>
          <p:nvPr>
            <p:ph type="body" sz="half" idx="1"/>
          </p:nvPr>
        </p:nvSpPr>
        <p:spPr>
          <a:xfrm>
            <a:off x="677332" y="2160589"/>
            <a:ext cx="8596671" cy="388077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68" name="Shape 1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/>
          </p:cNvSpPr>
          <p:nvPr>
            <p:ph type="title"/>
          </p:nvPr>
        </p:nvSpPr>
        <p:spPr>
          <a:xfrm>
            <a:off x="7967673" y="609598"/>
            <a:ext cx="1304745" cy="5251454"/>
          </a:xfrm>
          <a:prstGeom prst="rect">
            <a:avLst/>
          </a:prstGeom>
        </p:spPr>
        <p:txBody>
          <a:bodyPr anchor="ctr"/>
          <a:lstStyle/>
          <a:p>
            <a:r>
              <a:t>Click to edit Master title style</a:t>
            </a:r>
          </a:p>
        </p:txBody>
      </p:sp>
      <p:sp>
        <p:nvSpPr>
          <p:cNvPr id="176" name="Shape 176"/>
          <p:cNvSpPr>
            <a:spLocks noGrp="1"/>
          </p:cNvSpPr>
          <p:nvPr>
            <p:ph type="body" idx="1"/>
          </p:nvPr>
        </p:nvSpPr>
        <p:spPr>
          <a:xfrm>
            <a:off x="677335" y="609600"/>
            <a:ext cx="7060150" cy="52514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77" name="Shape 17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sz="half" idx="1"/>
          </p:nvPr>
        </p:nvSpPr>
        <p:spPr>
          <a:xfrm>
            <a:off x="677332" y="2160589"/>
            <a:ext cx="8596671" cy="388077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677335" y="2700865"/>
            <a:ext cx="8596670" cy="1826583"/>
          </a:xfrm>
          <a:prstGeom prst="rect">
            <a:avLst/>
          </a:prstGeom>
        </p:spPr>
        <p:txBody>
          <a:bodyPr anchor="b"/>
          <a:lstStyle>
            <a:lvl1pPr>
              <a:defRPr sz="4000"/>
            </a:lvl1pPr>
          </a:lstStyle>
          <a:p>
            <a:r>
              <a:t>Click to edit Master title style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sz="quarter" idx="1"/>
          </p:nvPr>
        </p:nvSpPr>
        <p:spPr>
          <a:xfrm>
            <a:off x="677335" y="4527448"/>
            <a:ext cx="8596670" cy="8604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1pPr>
          </a:lstStyle>
          <a:p>
            <a:r>
              <a:t>Edit Master text styles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sz="quarter" idx="1"/>
          </p:nvPr>
        </p:nvSpPr>
        <p:spPr>
          <a:xfrm>
            <a:off x="677332" y="2160589"/>
            <a:ext cx="4184038" cy="388077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2" name="Shape 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sz="quarter" idx="1"/>
          </p:nvPr>
        </p:nvSpPr>
        <p:spPr>
          <a:xfrm>
            <a:off x="675743" y="2160983"/>
            <a:ext cx="4185625" cy="57626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/>
          <a:lstStyle>
            <a:lvl1pPr marL="0" indent="0">
              <a:buClrTx/>
              <a:buSzTx/>
              <a:buFontTx/>
              <a:buNone/>
              <a:defRPr sz="2400"/>
            </a:lvl1pPr>
          </a:lstStyle>
          <a:p>
            <a:r>
              <a:t>Edit Master text styles</a:t>
            </a:r>
          </a:p>
        </p:txBody>
      </p:sp>
      <p:sp>
        <p:nvSpPr>
          <p:cNvPr id="71" name="Shape 71"/>
          <p:cNvSpPr>
            <a:spLocks noGrp="1"/>
          </p:cNvSpPr>
          <p:nvPr>
            <p:ph type="body" sz="quarter" idx="13"/>
          </p:nvPr>
        </p:nvSpPr>
        <p:spPr>
          <a:xfrm>
            <a:off x="5088382" y="2160983"/>
            <a:ext cx="4185620" cy="57626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72" name="Shape 7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80" name="Shape 8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/>
          </p:cNvSpPr>
          <p:nvPr>
            <p:ph type="title"/>
          </p:nvPr>
        </p:nvSpPr>
        <p:spPr>
          <a:xfrm>
            <a:off x="677332" y="1498603"/>
            <a:ext cx="3854531" cy="127846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Click to edit Master title style</a:t>
            </a:r>
          </a:p>
        </p:txBody>
      </p:sp>
      <p:sp>
        <p:nvSpPr>
          <p:cNvPr id="95" name="Shape 95"/>
          <p:cNvSpPr>
            <a:spLocks noGrp="1"/>
          </p:cNvSpPr>
          <p:nvPr>
            <p:ph type="body" sz="half" idx="1"/>
          </p:nvPr>
        </p:nvSpPr>
        <p:spPr>
          <a:xfrm>
            <a:off x="4760459" y="514922"/>
            <a:ext cx="4513544" cy="5526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96" name="Shape 96"/>
          <p:cNvSpPr>
            <a:spLocks noGrp="1"/>
          </p:cNvSpPr>
          <p:nvPr>
            <p:ph type="body" sz="quarter" idx="13"/>
          </p:nvPr>
        </p:nvSpPr>
        <p:spPr>
          <a:xfrm>
            <a:off x="677334" y="2777069"/>
            <a:ext cx="3854528" cy="258445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7" name="Shape 9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xfrm>
            <a:off x="677332" y="4800600"/>
            <a:ext cx="8596670" cy="566738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Click to edit Master title style</a:t>
            </a:r>
          </a:p>
        </p:txBody>
      </p:sp>
      <p:sp>
        <p:nvSpPr>
          <p:cNvPr id="105" name="Shape 105"/>
          <p:cNvSpPr>
            <a:spLocks noGrp="1"/>
          </p:cNvSpPr>
          <p:nvPr>
            <p:ph type="pic" sz="half" idx="13"/>
          </p:nvPr>
        </p:nvSpPr>
        <p:spPr>
          <a:xfrm>
            <a:off x="677332" y="609600"/>
            <a:ext cx="8596671" cy="384571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6" name="Shape 106"/>
          <p:cNvSpPr>
            <a:spLocks noGrp="1"/>
          </p:cNvSpPr>
          <p:nvPr>
            <p:ph type="body" sz="quarter" idx="1"/>
          </p:nvPr>
        </p:nvSpPr>
        <p:spPr>
          <a:xfrm>
            <a:off x="677332" y="5367337"/>
            <a:ext cx="8596670" cy="67402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>
              <a:buClrTx/>
              <a:buSzTx/>
              <a:buFontTx/>
              <a:buNone/>
              <a:defRPr sz="1200"/>
            </a:lvl1pPr>
          </a:lstStyle>
          <a:p>
            <a:r>
              <a:t>Edit Master text styles</a:t>
            </a:r>
          </a:p>
        </p:txBody>
      </p:sp>
      <p:sp>
        <p:nvSpPr>
          <p:cNvPr id="107" name="Shape 10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70" cy="3403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t>Click to edit Master title style</a:t>
            </a:r>
          </a:p>
        </p:txBody>
      </p:sp>
      <p:sp>
        <p:nvSpPr>
          <p:cNvPr id="115" name="Shape 115"/>
          <p:cNvSpPr>
            <a:spLocks noGrp="1"/>
          </p:cNvSpPr>
          <p:nvPr>
            <p:ph type="body" sz="quarter" idx="1"/>
          </p:nvPr>
        </p:nvSpPr>
        <p:spPr>
          <a:xfrm>
            <a:off x="677335" y="4470400"/>
            <a:ext cx="8596670" cy="15709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/>
          <a:lstStyle>
            <a:lvl1pPr marL="0" indent="0">
              <a:buClrTx/>
              <a:buSzTx/>
              <a:buFontTx/>
              <a:buNone/>
            </a:lvl1pPr>
          </a:lstStyle>
          <a:p>
            <a:r>
              <a:t>Edit Master text styles</a:t>
            </a:r>
          </a:p>
        </p:txBody>
      </p:sp>
      <p:sp>
        <p:nvSpPr>
          <p:cNvPr id="116" name="Shape 1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2"/>
          <p:cNvGrpSpPr/>
          <p:nvPr/>
        </p:nvGrpSpPr>
        <p:grpSpPr>
          <a:xfrm>
            <a:off x="-3" y="-8469"/>
            <a:ext cx="12192006" cy="6866472"/>
            <a:chOff x="-1" y="0"/>
            <a:chExt cx="12192004" cy="6866470"/>
          </a:xfrm>
        </p:grpSpPr>
        <p:sp>
          <p:nvSpPr>
            <p:cNvPr id="2" name="Shape 2"/>
            <p:cNvSpPr/>
            <p:nvPr/>
          </p:nvSpPr>
          <p:spPr>
            <a:xfrm>
              <a:off x="9371013" y="8466"/>
              <a:ext cx="1219202" cy="6858005"/>
            </a:xfrm>
            <a:prstGeom prst="line">
              <a:avLst/>
            </a:prstGeom>
            <a:noFill/>
            <a:ln w="9525" cap="rnd">
              <a:solidFill>
                <a:schemeClr val="accent1">
                  <a:alpha val="70000"/>
                </a:schemeClr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" name="Shape 3"/>
            <p:cNvSpPr/>
            <p:nvPr/>
          </p:nvSpPr>
          <p:spPr>
            <a:xfrm flipH="1">
              <a:off x="7425268" y="3689880"/>
              <a:ext cx="4763561" cy="3176589"/>
            </a:xfrm>
            <a:prstGeom prst="line">
              <a:avLst/>
            </a:prstGeom>
            <a:noFill/>
            <a:ln w="9525" cap="rnd">
              <a:solidFill>
                <a:schemeClr val="accent1">
                  <a:alpha val="70000"/>
                </a:schemeClr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4" name="Shape 4"/>
            <p:cNvSpPr/>
            <p:nvPr/>
          </p:nvSpPr>
          <p:spPr>
            <a:xfrm>
              <a:off x="9181477" y="-1"/>
              <a:ext cx="3007352" cy="686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5" name="Shape 5"/>
            <p:cNvSpPr/>
            <p:nvPr/>
          </p:nvSpPr>
          <p:spPr>
            <a:xfrm>
              <a:off x="9603442" y="-1"/>
              <a:ext cx="2588562" cy="686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6" name="Shape 6"/>
            <p:cNvSpPr/>
            <p:nvPr/>
          </p:nvSpPr>
          <p:spPr>
            <a:xfrm>
              <a:off x="8932334" y="3056466"/>
              <a:ext cx="3259670" cy="3810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x="9334501" y="-1"/>
              <a:ext cx="2854329" cy="686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3D9F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8" name="Shape 8"/>
            <p:cNvSpPr/>
            <p:nvPr/>
          </p:nvSpPr>
          <p:spPr>
            <a:xfrm>
              <a:off x="10898732" y="-1"/>
              <a:ext cx="1290096" cy="686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EB3D9F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9" name="Shape 9"/>
            <p:cNvSpPr/>
            <p:nvPr/>
          </p:nvSpPr>
          <p:spPr>
            <a:xfrm>
              <a:off x="10939001" y="-1"/>
              <a:ext cx="1249827" cy="686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136D">
                <a:alpha val="8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0" name="Shape 10"/>
            <p:cNvSpPr/>
            <p:nvPr/>
          </p:nvSpPr>
          <p:spPr>
            <a:xfrm>
              <a:off x="10371667" y="3598334"/>
              <a:ext cx="1817162" cy="3268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B2136D">
                <a:alpha val="66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-2" y="4021667"/>
              <a:ext cx="448736" cy="284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B3D9F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677332" y="609600"/>
            <a:ext cx="8596671" cy="132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6805083" y="2438400"/>
            <a:ext cx="4775201" cy="4419600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>
            <a:normAutofit/>
          </a:bodyPr>
          <a:lstStyle/>
          <a:p>
            <a:endParaRPr/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xfrm>
            <a:off x="9049983" y="6114705"/>
            <a:ext cx="224020" cy="2184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900">
                <a:solidFill>
                  <a:srgbClr val="EB3D9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 xmlns:p14="http://schemas.microsoft.com/office/powerpoint/2010/main"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EB3D9F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EB3D9F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EB3D9F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EB3D9F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EB3D9F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EB3D9F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EB3D9F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EB3D9F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EB3D9F"/>
          </a:solidFill>
          <a:uFillTx/>
          <a:latin typeface="+mn-lt"/>
          <a:ea typeface="+mn-ea"/>
          <a:cs typeface="+mn-cs"/>
          <a:sym typeface="Trebuchet MS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Trebuchet MS"/>
        </a:defRPr>
      </a:lvl1pPr>
      <a:lvl2pPr marL="778668" marR="0" indent="-321468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Trebuchet MS"/>
        </a:defRPr>
      </a:lvl2pPr>
      <a:lvl3pPr marL="1208314" marR="0" indent="-293914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Trebuchet MS"/>
        </a:defRPr>
      </a:lvl3pPr>
      <a:lvl4pPr marL="17145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Trebuchet MS"/>
        </a:defRPr>
      </a:lvl4pPr>
      <a:lvl5pPr marL="21717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Trebuchet MS"/>
        </a:defRPr>
      </a:lvl5pPr>
      <a:lvl6pPr marL="26289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Trebuchet MS"/>
        </a:defRPr>
      </a:lvl6pPr>
      <a:lvl7pPr marL="30861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Trebuchet MS"/>
        </a:defRPr>
      </a:lvl7pPr>
      <a:lvl8pPr marL="35433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Trebuchet MS"/>
        </a:defRPr>
      </a:lvl8pPr>
      <a:lvl9pPr marL="40005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sz="18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Trebuchet MS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7" cy="1646304"/>
          </a:xfrm>
          <a:prstGeom prst="rect">
            <a:avLst/>
          </a:prstGeom>
        </p:spPr>
        <p:txBody>
          <a:bodyPr/>
          <a:lstStyle>
            <a:lvl1pPr defTabSz="315468">
              <a:defRPr sz="3700" b="1">
                <a:effectLst>
                  <a:outerShdw blurRad="25400" dist="26289" dir="2700000" rotWithShape="0">
                    <a:srgbClr val="000000">
                      <a:alpha val="43137"/>
                    </a:srgbClr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x-none" dirty="0"/>
              <a:t>I</a:t>
            </a:r>
            <a:r>
              <a:rPr dirty="0" err="1"/>
              <a:t>nstitucionalni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zakonodavni</a:t>
            </a:r>
            <a:r>
              <a:rPr dirty="0"/>
              <a:t> </a:t>
            </a:r>
            <a:r>
              <a:rPr dirty="0" err="1"/>
              <a:t>okvir</a:t>
            </a:r>
            <a:r>
              <a:rPr dirty="0"/>
              <a:t> u R. </a:t>
            </a:r>
            <a:r>
              <a:rPr dirty="0" err="1"/>
              <a:t>Srbiji</a:t>
            </a:r>
            <a:endParaRPr dirty="0"/>
          </a:p>
        </p:txBody>
      </p:sp>
      <p:sp>
        <p:nvSpPr>
          <p:cNvPr id="187" name="Shape 187"/>
          <p:cNvSpPr>
            <a:spLocks noGrp="1"/>
          </p:cNvSpPr>
          <p:nvPr>
            <p:ph type="subTitle" sz="quarter" idx="1"/>
          </p:nvPr>
        </p:nvSpPr>
        <p:spPr>
          <a:xfrm>
            <a:off x="1507067" y="4050831"/>
            <a:ext cx="7766937" cy="1096901"/>
          </a:xfrm>
          <a:prstGeom prst="rect">
            <a:avLst/>
          </a:prstGeom>
        </p:spPr>
        <p:txBody>
          <a:bodyPr/>
          <a:lstStyle>
            <a:lvl1pPr>
              <a:defRPr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POSTUPANJE PREMA MIGRANTIMA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>
            <a:spLocks noGrp="1"/>
          </p:cNvSpPr>
          <p:nvPr>
            <p:ph type="body" idx="1"/>
          </p:nvPr>
        </p:nvSpPr>
        <p:spPr>
          <a:xfrm>
            <a:off x="677333" y="1547446"/>
            <a:ext cx="8596670" cy="4493919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None/>
              <a:defRPr sz="4400" b="1">
                <a:solidFill>
                  <a:srgbClr val="EB3D9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r>
              <a:rPr dirty="0" smtClean="0"/>
              <a:t>NADAM</a:t>
            </a:r>
            <a:r>
              <a:rPr lang="en-US" dirty="0"/>
              <a:t>O</a:t>
            </a:r>
            <a:r>
              <a:rPr dirty="0" smtClean="0"/>
              <a:t> </a:t>
            </a:r>
            <a:r>
              <a:rPr dirty="0"/>
              <a:t>SE DA JE </a:t>
            </a:r>
            <a:r>
              <a:rPr dirty="0" smtClean="0"/>
              <a:t>BILO </a:t>
            </a:r>
            <a:r>
              <a:rPr dirty="0"/>
              <a:t>KORISNO I</a:t>
            </a:r>
            <a:endParaRPr sz="1600" dirty="0"/>
          </a:p>
          <a:p>
            <a:pPr marL="0" indent="0" algn="ctr">
              <a:buSzTx/>
              <a:buNone/>
              <a:defRPr sz="4400" b="1">
                <a:solidFill>
                  <a:srgbClr val="EB3D9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r>
              <a:rPr dirty="0" smtClean="0"/>
              <a:t>ZAHVALJUJEM</a:t>
            </a:r>
            <a:r>
              <a:rPr lang="en-US" dirty="0"/>
              <a:t>O</a:t>
            </a:r>
            <a:r>
              <a:rPr dirty="0" smtClean="0"/>
              <a:t> </a:t>
            </a:r>
            <a:r>
              <a:rPr dirty="0"/>
              <a:t>SE NA </a:t>
            </a:r>
            <a:r>
              <a:rPr dirty="0" smtClean="0"/>
              <a:t>PAŽNJI!</a:t>
            </a:r>
            <a:endParaRPr sz="1600" dirty="0"/>
          </a:p>
          <a:p>
            <a:pPr marL="0" indent="0">
              <a:buSzTx/>
              <a:buNone/>
              <a:defRPr sz="4800" b="1">
                <a:solidFill>
                  <a:srgbClr val="EB3D9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endParaRPr sz="1600" dirty="0"/>
          </a:p>
          <a:p>
            <a:pPr marL="0" indent="0">
              <a:buSzTx/>
              <a:buNone/>
              <a:defRPr sz="3200" b="1">
                <a:solidFill>
                  <a:srgbClr val="EB3D9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endParaRPr sz="1600" dirty="0"/>
          </a:p>
          <a:p>
            <a:pPr marL="0" indent="0">
              <a:buSzTx/>
              <a:buNone/>
              <a:defRPr sz="3200" b="1">
                <a:solidFill>
                  <a:srgbClr val="EB3D9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endParaRPr sz="1600" dirty="0"/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/>
          </p:cNvSpPr>
          <p:nvPr>
            <p:ph type="title"/>
          </p:nvPr>
        </p:nvSpPr>
        <p:spPr>
          <a:xfrm>
            <a:off x="677333" y="609599"/>
            <a:ext cx="8596670" cy="585393"/>
          </a:xfrm>
          <a:prstGeom prst="rect">
            <a:avLst/>
          </a:prstGeom>
        </p:spPr>
        <p:txBody>
          <a:bodyPr/>
          <a:lstStyle>
            <a:lvl1pPr>
              <a:defRPr sz="28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MULTISEKTORSKI PRISTUP </a:t>
            </a:r>
          </a:p>
        </p:txBody>
      </p:sp>
      <p:sp>
        <p:nvSpPr>
          <p:cNvPr id="193" name="Shape 193"/>
          <p:cNvSpPr>
            <a:spLocks noGrp="1"/>
          </p:cNvSpPr>
          <p:nvPr>
            <p:ph type="body" sz="half" idx="1"/>
          </p:nvPr>
        </p:nvSpPr>
        <p:spPr>
          <a:xfrm>
            <a:off x="677333" y="2160589"/>
            <a:ext cx="8596670" cy="3880773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U Republici Srbiji su nadležnosti države u oblasti upravljanja migracijama podeljene izmedju više državnih organa</a:t>
            </a:r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Najšire nadležnosti u oblasti upravljanja migracijama u Republici Srbiji imaju:</a:t>
            </a:r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Ministarstvo unutrašnjih poslova</a:t>
            </a:r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Komesarijat za izbeglice i migracije </a:t>
            </a:r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Ministarstvo spoljnih poslova</a:t>
            </a:r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Ministarstvo za rad, zapošljavanje, boračka i socijalna pitanja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/>
          </p:cNvSpPr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/>
          <a:p>
            <a:pPr>
              <a:defRPr sz="2800" b="1">
                <a:latin typeface="Verdana"/>
                <a:ea typeface="Verdana"/>
                <a:cs typeface="Verdana"/>
                <a:sym typeface="Verdana"/>
              </a:defRPr>
            </a:pPr>
            <a:r>
              <a:t>OSTALI DRŽAVNI ORGANI</a:t>
            </a:r>
            <a:r>
              <a:rPr sz="3600" b="0">
                <a:latin typeface="+mn-lt"/>
                <a:ea typeface="+mn-ea"/>
                <a:cs typeface="+mn-cs"/>
                <a:sym typeface="Trebuchet MS"/>
              </a:rPr>
              <a:t> </a:t>
            </a:r>
          </a:p>
        </p:txBody>
      </p:sp>
      <p:sp>
        <p:nvSpPr>
          <p:cNvPr id="196" name="Shape 196"/>
          <p:cNvSpPr>
            <a:spLocks noGrp="1"/>
          </p:cNvSpPr>
          <p:nvPr>
            <p:ph type="body" sz="half" idx="1"/>
          </p:nvPr>
        </p:nvSpPr>
        <p:spPr>
          <a:xfrm>
            <a:off x="677333" y="2160589"/>
            <a:ext cx="8596670" cy="4454845"/>
          </a:xfrm>
          <a:prstGeom prst="rect">
            <a:avLst/>
          </a:prstGeom>
        </p:spPr>
        <p:txBody>
          <a:bodyPr/>
          <a:lstStyle/>
          <a:p>
            <a:r>
              <a:rPr sz="2000" dirty="0" smtClean="0">
                <a:latin typeface="Verdana"/>
                <a:ea typeface="Verdana"/>
                <a:cs typeface="Verdana"/>
                <a:sym typeface="Verdana"/>
              </a:rPr>
              <a:t>Ministarstvo </a:t>
            </a:r>
            <a:r>
              <a:rPr lang="en-US" sz="2000" dirty="0" smtClean="0">
                <a:latin typeface="Verdana"/>
                <a:ea typeface="Verdana"/>
                <a:cs typeface="Verdana"/>
                <a:sym typeface="Verdana"/>
              </a:rPr>
              <a:t>privrede</a:t>
            </a:r>
            <a:r>
              <a:rPr sz="2000" dirty="0" smtClean="0"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2000" dirty="0" smtClean="0">
              <a:latin typeface="Verdana"/>
              <a:ea typeface="Verdana"/>
              <a:cs typeface="Verdana"/>
              <a:sym typeface="Verdana"/>
            </a:endParaRPr>
          </a:p>
          <a:p>
            <a:r>
              <a:rPr sz="2000" dirty="0" smtClean="0">
                <a:latin typeface="Verdana"/>
                <a:cs typeface="Verdana"/>
              </a:rPr>
              <a:t>Ministarstvo </a:t>
            </a:r>
            <a:r>
              <a:rPr sz="2000" dirty="0">
                <a:latin typeface="Verdana"/>
                <a:cs typeface="Verdana"/>
              </a:rPr>
              <a:t>prosvete, nauke i tehnološkog razvoja</a:t>
            </a:r>
          </a:p>
          <a:p>
            <a:pPr marL="342899" indent="-342899"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rPr dirty="0" smtClean="0"/>
              <a:t>Ministarstvo </a:t>
            </a:r>
            <a:r>
              <a:rPr dirty="0"/>
              <a:t>zdravlja</a:t>
            </a:r>
          </a:p>
          <a:p>
            <a:pPr marL="342899" indent="-342899"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Ministarstvo pravde</a:t>
            </a:r>
          </a:p>
          <a:p>
            <a:pPr marL="342899" indent="-342899"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Ministarstvo </a:t>
            </a:r>
            <a:r>
              <a:rPr dirty="0" smtClean="0"/>
              <a:t>finansija</a:t>
            </a:r>
            <a:endParaRPr lang="en-US" dirty="0" smtClean="0"/>
          </a:p>
          <a:p>
            <a:pPr marL="0" indent="0">
              <a:buNone/>
              <a:defRPr sz="2000"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  <a:p>
            <a:pPr marL="0" indent="0">
              <a:buNone/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rPr lang="en-US" dirty="0" smtClean="0"/>
              <a:t>OSTALA TELA KOJA JE FORMIRALA DRZAVA</a:t>
            </a:r>
            <a:endParaRPr dirty="0"/>
          </a:p>
          <a:p>
            <a:pPr marL="342899" indent="-342899"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Radna grupa za rešavanje pitanja mešovitih migracijskih tokova</a:t>
            </a:r>
          </a:p>
          <a:p>
            <a:pPr marL="342899" indent="-342899">
              <a:defRPr sz="20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SAVETI ZA </a:t>
            </a:r>
            <a:r>
              <a:rPr dirty="0" smtClean="0"/>
              <a:t>MIGRACIJE</a:t>
            </a:r>
            <a:r>
              <a:rPr lang="en-US" dirty="0" smtClean="0"/>
              <a:t> (POKRAJINSKI I LOKALNI)</a:t>
            </a:r>
            <a:endParaRPr dirty="0"/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>
            <a:spLocks noGrp="1"/>
          </p:cNvSpPr>
          <p:nvPr>
            <p:ph type="title"/>
          </p:nvPr>
        </p:nvSpPr>
        <p:spPr>
          <a:xfrm>
            <a:off x="677333" y="609599"/>
            <a:ext cx="8596670" cy="665264"/>
          </a:xfrm>
          <a:prstGeom prst="rect">
            <a:avLst/>
          </a:prstGeom>
        </p:spPr>
        <p:txBody>
          <a:bodyPr/>
          <a:lstStyle>
            <a:lvl1pPr>
              <a:defRPr sz="28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USTAV R. SRBIJE</a:t>
            </a:r>
          </a:p>
        </p:txBody>
      </p:sp>
      <p:sp>
        <p:nvSpPr>
          <p:cNvPr id="199" name="Shape 199"/>
          <p:cNvSpPr>
            <a:spLocks noGrp="1"/>
          </p:cNvSpPr>
          <p:nvPr>
            <p:ph type="body" idx="1"/>
          </p:nvPr>
        </p:nvSpPr>
        <p:spPr>
          <a:xfrm>
            <a:off x="677333" y="1386036"/>
            <a:ext cx="8596670" cy="4655327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Najviši pravni akt</a:t>
            </a:r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Sadrži širok katalog ljudskih prava i sloboda</a:t>
            </a:r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Samo su politička prava rezervisana za državljane</a:t>
            </a:r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Član 39. Ustava - garantuje slobodu kretanja i predviđa da se ulazak stranaca u Republiku Srbiju i njihov boravak uređuje posebnim zakonom, i propisuje uslove za njegovo proterivanje sa teritorije Republike Srbije. </a:t>
            </a:r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Član 57. Ustava garantuje pravo na utočište u Republici Srbiji strancima koji osnovano strahuju od progona zbog svoje rase, pola, jezika, veropispovesti, nacionalne pripadnosti ili pripadnosti nekoj grupi ili zbog svojih političkih uverenja. 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/>
          </p:cNvSpPr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>
            <a:lvl1pPr>
              <a:defRPr sz="28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x-none" dirty="0"/>
              <a:t>NOVOUSVOJENI </a:t>
            </a:r>
            <a:r>
              <a:rPr dirty="0"/>
              <a:t>ZAKONI</a:t>
            </a:r>
          </a:p>
        </p:txBody>
      </p:sp>
      <p:sp>
        <p:nvSpPr>
          <p:cNvPr id="205" name="Shape 205"/>
          <p:cNvSpPr>
            <a:spLocks noGrp="1"/>
          </p:cNvSpPr>
          <p:nvPr>
            <p:ph type="body" sz="half" idx="1"/>
          </p:nvPr>
        </p:nvSpPr>
        <p:spPr>
          <a:xfrm>
            <a:off x="677333" y="2160589"/>
            <a:ext cx="8596670" cy="3880773"/>
          </a:xfrm>
          <a:prstGeom prst="rect">
            <a:avLst/>
          </a:prstGeom>
        </p:spPr>
        <p:txBody>
          <a:bodyPr/>
          <a:lstStyle/>
          <a:p>
            <a:pPr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ZAKON O GRANIČNOJ KONTROLI </a:t>
            </a:r>
          </a:p>
          <a:p>
            <a:pPr marL="0" indent="0">
              <a:buSzTx/>
              <a:buNone/>
              <a:defRPr sz="2800"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  <a:p>
            <a:pPr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ZAKON O STRANCIMA </a:t>
            </a:r>
          </a:p>
          <a:p>
            <a:pPr>
              <a:defRPr sz="2800"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  <a:p>
            <a:pPr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ZAKON O AZILU I PRIVREMENOJ ZAŠTITI 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>
            <a:lvl1pPr>
              <a:defRPr sz="28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dirty="0"/>
              <a:t>PRAVNI OKVIR</a:t>
            </a:r>
            <a:r>
              <a:rPr lang="x-none" dirty="0"/>
              <a:t>- DRUGI ZAKONI</a:t>
            </a:r>
            <a:r>
              <a:rPr dirty="0"/>
              <a:t> </a:t>
            </a:r>
          </a:p>
        </p:txBody>
      </p:sp>
      <p:sp>
        <p:nvSpPr>
          <p:cNvPr id="202" name="Shape 202"/>
          <p:cNvSpPr>
            <a:spLocks noGrp="1"/>
          </p:cNvSpPr>
          <p:nvPr>
            <p:ph type="body" sz="half" idx="1"/>
          </p:nvPr>
        </p:nvSpPr>
        <p:spPr>
          <a:xfrm>
            <a:off x="677333" y="2160589"/>
            <a:ext cx="8596670" cy="3880773"/>
          </a:xfrm>
          <a:prstGeom prst="rect">
            <a:avLst/>
          </a:prstGeom>
        </p:spPr>
        <p:txBody>
          <a:bodyPr/>
          <a:lstStyle/>
          <a:p>
            <a:pPr marL="342899" indent="-342899"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rPr dirty="0" err="1"/>
              <a:t>Zakon</a:t>
            </a:r>
            <a:r>
              <a:rPr dirty="0"/>
              <a:t> o </a:t>
            </a:r>
            <a:r>
              <a:rPr dirty="0" err="1"/>
              <a:t>upravljanju</a:t>
            </a:r>
            <a:r>
              <a:rPr dirty="0"/>
              <a:t> </a:t>
            </a:r>
            <a:r>
              <a:rPr dirty="0" err="1"/>
              <a:t>migracijama</a:t>
            </a:r>
            <a:endParaRPr dirty="0"/>
          </a:p>
          <a:p>
            <a:pPr marL="342899" indent="-342899"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rPr dirty="0" err="1"/>
              <a:t>Zakon</a:t>
            </a:r>
            <a:r>
              <a:rPr dirty="0"/>
              <a:t> o </a:t>
            </a:r>
            <a:r>
              <a:rPr dirty="0" err="1"/>
              <a:t>zaštiti</a:t>
            </a:r>
            <a:r>
              <a:rPr dirty="0"/>
              <a:t> </a:t>
            </a:r>
            <a:r>
              <a:rPr dirty="0" err="1"/>
              <a:t>državne</a:t>
            </a:r>
            <a:r>
              <a:rPr dirty="0"/>
              <a:t> </a:t>
            </a:r>
            <a:r>
              <a:rPr dirty="0" err="1"/>
              <a:t>granice</a:t>
            </a:r>
            <a:endParaRPr dirty="0"/>
          </a:p>
          <a:p>
            <a:pPr marL="342899" indent="-342899"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rPr dirty="0" err="1"/>
              <a:t>Zakon</a:t>
            </a:r>
            <a:r>
              <a:rPr dirty="0"/>
              <a:t> o </a:t>
            </a:r>
            <a:r>
              <a:rPr dirty="0" err="1"/>
              <a:t>opštem</a:t>
            </a:r>
            <a:r>
              <a:rPr dirty="0"/>
              <a:t> </a:t>
            </a:r>
            <a:r>
              <a:rPr dirty="0" err="1"/>
              <a:t>upravnom</a:t>
            </a:r>
            <a:r>
              <a:rPr dirty="0"/>
              <a:t> </a:t>
            </a:r>
            <a:r>
              <a:rPr dirty="0" err="1"/>
              <a:t>postupku</a:t>
            </a:r>
            <a:r>
              <a:rPr dirty="0"/>
              <a:t> </a:t>
            </a:r>
          </a:p>
          <a:p>
            <a:pPr marL="342899" indent="-342899"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rPr dirty="0" err="1"/>
              <a:t>Zakon</a:t>
            </a:r>
            <a:r>
              <a:rPr dirty="0"/>
              <a:t> o </a:t>
            </a:r>
            <a:r>
              <a:rPr dirty="0" err="1"/>
              <a:t>zabrani</a:t>
            </a:r>
            <a:r>
              <a:rPr dirty="0"/>
              <a:t> </a:t>
            </a:r>
            <a:r>
              <a:rPr dirty="0" err="1"/>
              <a:t>diskriminacije</a:t>
            </a:r>
            <a:endParaRPr dirty="0"/>
          </a:p>
          <a:p>
            <a:pPr marL="342899" indent="-342899"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Drugi </a:t>
            </a:r>
            <a:r>
              <a:rPr dirty="0" smtClean="0"/>
              <a:t>zakoni</a:t>
            </a:r>
            <a:r>
              <a:rPr lang="en-US" dirty="0" smtClean="0"/>
              <a:t> (Zakon o zdravstvenoj zastiti, Zakon o osnovama sistema obrazovanja i vaspitanja, Zakon o socijalnoj zastiti)</a:t>
            </a:r>
            <a:endParaRPr dirty="0"/>
          </a:p>
          <a:p>
            <a:pPr marL="342899" indent="-342899">
              <a:defRPr sz="2000"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  <a:p>
            <a:pPr marL="342899" indent="-342899"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rPr dirty="0" err="1"/>
              <a:t>Ratifikovani</a:t>
            </a:r>
            <a:r>
              <a:rPr dirty="0"/>
              <a:t> </a:t>
            </a:r>
            <a:r>
              <a:rPr dirty="0" err="1"/>
              <a:t>sporazumi</a:t>
            </a:r>
            <a:r>
              <a:rPr dirty="0"/>
              <a:t> o </a:t>
            </a:r>
            <a:r>
              <a:rPr dirty="0" err="1"/>
              <a:t>readmisiji</a:t>
            </a:r>
            <a:r>
              <a:rPr dirty="0"/>
              <a:t> 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/>
          </p:cNvSpPr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/>
          <a:p>
            <a:pPr defTabSz="434340">
              <a:defRPr sz="2600" b="1">
                <a:effectLst>
                  <a:outerShdw blurRad="38100" dist="36195" dir="2700000" rotWithShape="0">
                    <a:srgbClr val="000000">
                      <a:alpha val="43137"/>
                    </a:srgbClr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ZAKON O GRANIČNOJ KONTROLI </a:t>
            </a:r>
            <a:br>
              <a:rPr dirty="0"/>
            </a:br>
            <a:endParaRPr dirty="0"/>
          </a:p>
        </p:txBody>
      </p:sp>
      <p:sp>
        <p:nvSpPr>
          <p:cNvPr id="208" name="Shape 208"/>
          <p:cNvSpPr>
            <a:spLocks noGrp="1"/>
          </p:cNvSpPr>
          <p:nvPr>
            <p:ph type="body" sz="half" idx="1"/>
          </p:nvPr>
        </p:nvSpPr>
        <p:spPr>
          <a:xfrm>
            <a:off x="677333" y="2160589"/>
            <a:ext cx="8596670" cy="3880773"/>
          </a:xfrm>
          <a:prstGeom prst="rect">
            <a:avLst/>
          </a:prstGeom>
        </p:spPr>
        <p:txBody>
          <a:bodyPr/>
          <a:lstStyle/>
          <a:p>
            <a:pPr marL="329184" indent="-329184" defTabSz="438911">
              <a:lnSpc>
                <a:spcPct val="90000"/>
              </a:lnSpc>
              <a:spcBef>
                <a:spcPts val="900"/>
              </a:spcBef>
              <a:defRPr sz="1700">
                <a:latin typeface="Verdana"/>
                <a:ea typeface="Verdana"/>
                <a:cs typeface="Verdana"/>
                <a:sym typeface="Verdana"/>
              </a:defRPr>
            </a:pPr>
            <a:r>
              <a:t>Ovim zakonom uređuju se granična kontrola, policijska ovlašćenja u vršenju granične kontrole, kao i saradnja između organa državne uprave koji su nadležni za integrisano upravljanje granicom.</a:t>
            </a:r>
          </a:p>
          <a:p>
            <a:pPr marL="329184" indent="-329184" defTabSz="438911">
              <a:lnSpc>
                <a:spcPct val="90000"/>
              </a:lnSpc>
              <a:spcBef>
                <a:spcPts val="900"/>
              </a:spcBef>
              <a:defRPr sz="17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marL="329184" indent="-329184" defTabSz="438911">
              <a:lnSpc>
                <a:spcPct val="90000"/>
              </a:lnSpc>
              <a:spcBef>
                <a:spcPts val="900"/>
              </a:spcBef>
              <a:defRPr sz="1700">
                <a:latin typeface="Verdana"/>
                <a:ea typeface="Verdana"/>
                <a:cs typeface="Verdana"/>
                <a:sym typeface="Verdana"/>
              </a:defRPr>
            </a:pPr>
            <a:r>
              <a:t>Svrha obavljanja granične kontrole je:</a:t>
            </a:r>
          </a:p>
          <a:p>
            <a:pPr marL="0" indent="0" defTabSz="438911">
              <a:lnSpc>
                <a:spcPct val="90000"/>
              </a:lnSpc>
              <a:spcBef>
                <a:spcPts val="900"/>
              </a:spcBef>
              <a:buSzTx/>
              <a:buNone/>
              <a:defRPr sz="1700">
                <a:latin typeface="Verdana"/>
                <a:ea typeface="Verdana"/>
                <a:cs typeface="Verdana"/>
                <a:sym typeface="Verdana"/>
              </a:defRPr>
            </a:pPr>
            <a:r>
              <a:t>1)	obezbeđenje državne granice;</a:t>
            </a:r>
          </a:p>
          <a:p>
            <a:pPr marL="0" indent="0" defTabSz="438911">
              <a:lnSpc>
                <a:spcPct val="90000"/>
              </a:lnSpc>
              <a:spcBef>
                <a:spcPts val="900"/>
              </a:spcBef>
              <a:buSzTx/>
              <a:buNone/>
              <a:defRPr sz="1700">
                <a:latin typeface="Verdana"/>
                <a:ea typeface="Verdana"/>
                <a:cs typeface="Verdana"/>
                <a:sym typeface="Verdana"/>
              </a:defRPr>
            </a:pPr>
            <a:r>
              <a:t>2)	zaštita života i zdravlja ljudi i životne sredine;</a:t>
            </a:r>
          </a:p>
          <a:p>
            <a:pPr marL="0" indent="0" defTabSz="438911">
              <a:lnSpc>
                <a:spcPct val="90000"/>
              </a:lnSpc>
              <a:spcBef>
                <a:spcPts val="900"/>
              </a:spcBef>
              <a:buSzTx/>
              <a:buNone/>
              <a:defRPr sz="1700">
                <a:latin typeface="Verdana"/>
                <a:ea typeface="Verdana"/>
                <a:cs typeface="Verdana"/>
                <a:sym typeface="Verdana"/>
              </a:defRPr>
            </a:pPr>
            <a:r>
              <a:t>3)	sprečavanje vršenja i otkrivanje i rasvetljavanje krivičnih dela i prekršaja;</a:t>
            </a:r>
          </a:p>
          <a:p>
            <a:pPr marL="0" indent="0" defTabSz="438911">
              <a:lnSpc>
                <a:spcPct val="90000"/>
              </a:lnSpc>
              <a:spcBef>
                <a:spcPts val="900"/>
              </a:spcBef>
              <a:buSzTx/>
              <a:buNone/>
              <a:defRPr sz="1700">
                <a:latin typeface="Verdana"/>
                <a:ea typeface="Verdana"/>
                <a:cs typeface="Verdana"/>
                <a:sym typeface="Verdana"/>
              </a:defRPr>
            </a:pPr>
            <a:r>
              <a:t>4)	sprečavanje iregularnih migracija;</a:t>
            </a:r>
          </a:p>
          <a:p>
            <a:pPr marL="0" indent="0" defTabSz="438911">
              <a:lnSpc>
                <a:spcPct val="90000"/>
              </a:lnSpc>
              <a:spcBef>
                <a:spcPts val="900"/>
              </a:spcBef>
              <a:buSzTx/>
              <a:buNone/>
              <a:defRPr sz="1700">
                <a:latin typeface="Verdana"/>
                <a:ea typeface="Verdana"/>
                <a:cs typeface="Verdana"/>
                <a:sym typeface="Verdana"/>
              </a:defRPr>
            </a:pPr>
            <a:r>
              <a:t>5)	sprečavanje i otkrivanje drugih aktivnosti i radnji kojima se narušava javni red i mir, pravni poredak i javna bezbednost.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/>
          <a:p>
            <a:pPr>
              <a:defRPr sz="32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r>
              <a:rPr dirty="0"/>
              <a:t>ZAKON O STRANCIMA </a:t>
            </a:r>
            <a:br>
              <a:rPr dirty="0"/>
            </a:br>
            <a:endParaRPr dirty="0"/>
          </a:p>
        </p:txBody>
      </p:sp>
      <p:sp>
        <p:nvSpPr>
          <p:cNvPr id="214" name="Shape 214"/>
          <p:cNvSpPr>
            <a:spLocks noGrp="1"/>
          </p:cNvSpPr>
          <p:nvPr>
            <p:ph type="body" sz="half" idx="1"/>
          </p:nvPr>
        </p:nvSpPr>
        <p:spPr>
          <a:xfrm>
            <a:off x="677333" y="2160589"/>
            <a:ext cx="8596670" cy="3880773"/>
          </a:xfrm>
          <a:prstGeom prst="rect">
            <a:avLst/>
          </a:prstGeom>
        </p:spPr>
        <p:txBody>
          <a:bodyPr/>
          <a:lstStyle>
            <a:lvl1pPr algn="just">
              <a:defRPr sz="24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Ovim zakonom se uređuju uslovi za ulazak, kretanje, boravak i vraćanje stranaca, kao i nadležnost i poslovi organa državne uprave Republike Srbije, u vezi sa ulaskom, kretanjem, boravkom stranaca na teritoriji Republike Srbije i njihovim vraćanjem iz Republike Srbije. 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/>
          </p:cNvSpPr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/>
          <a:p>
            <a:pPr defTabSz="430179">
              <a:defRPr sz="2619" b="1">
                <a:effectLst>
                  <a:outerShdw blurRad="36957" dist="35848" dir="2700000" rotWithShape="0">
                    <a:srgbClr val="000000">
                      <a:alpha val="43137"/>
                    </a:srgbClr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ZAKON O AZILU I PRIVREMENOJ ZAŠTITI </a:t>
            </a:r>
            <a:br>
              <a:rPr dirty="0"/>
            </a:br>
            <a:endParaRPr dirty="0"/>
          </a:p>
        </p:txBody>
      </p:sp>
      <p:sp>
        <p:nvSpPr>
          <p:cNvPr id="226" name="Shape 226"/>
          <p:cNvSpPr>
            <a:spLocks noGrp="1"/>
          </p:cNvSpPr>
          <p:nvPr>
            <p:ph type="body" sz="half" idx="1"/>
          </p:nvPr>
        </p:nvSpPr>
        <p:spPr>
          <a:xfrm>
            <a:off x="677333" y="2160589"/>
            <a:ext cx="8596670" cy="388077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Ovim zakonom uređuju se status, prava i obaveze tražilaca azila i lica kojima je odobreno pravo na azil i privremena zaštita, načela, uslovi i postupak za odobrenje i prestanak prava na azil i privremene zaštite, kao i druga pitanja od značaja za azil i privremenu zaštitu. 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0000FF"/>
      </a:hlink>
      <a:folHlink>
        <a:srgbClr val="FF00FF"/>
      </a:folHlink>
    </a:clrScheme>
    <a:fontScheme name="Facet">
      <a:majorFont>
        <a:latin typeface="Helvetica"/>
        <a:ea typeface="Helvetica"/>
        <a:cs typeface="Helvetica"/>
      </a:majorFont>
      <a:minorFont>
        <a:latin typeface="Trebuchet MS"/>
        <a:ea typeface="Trebuchet MS"/>
        <a:cs typeface="Trebuchet MS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0000FF"/>
      </a:hlink>
      <a:folHlink>
        <a:srgbClr val="FF00FF"/>
      </a:folHlink>
    </a:clrScheme>
    <a:fontScheme name="Facet">
      <a:majorFont>
        <a:latin typeface="Helvetica"/>
        <a:ea typeface="Helvetica"/>
        <a:cs typeface="Helvetica"/>
      </a:majorFont>
      <a:minorFont>
        <a:latin typeface="Trebuchet MS"/>
        <a:ea typeface="Trebuchet MS"/>
        <a:cs typeface="Trebuchet MS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418</Words>
  <Application>Microsoft Macintosh PowerPoint</Application>
  <PresentationFormat>Custom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Institucionalni i zakonodavni okvir u R. Srbiji</vt:lpstr>
      <vt:lpstr>MULTISEKTORSKI PRISTUP </vt:lpstr>
      <vt:lpstr>OSTALI DRŽAVNI ORGANI </vt:lpstr>
      <vt:lpstr>USTAV R. SRBIJE</vt:lpstr>
      <vt:lpstr>NOVOUSVOJENI ZAKONI</vt:lpstr>
      <vt:lpstr>PRAVNI OKVIR- DRUGI ZAKONI </vt:lpstr>
      <vt:lpstr>ZAKON O GRANIČNOJ KONTROLI  </vt:lpstr>
      <vt:lpstr>ZAKON O STRANCIMA  </vt:lpstr>
      <vt:lpstr>ZAKON O AZILU I PRIVREMENOJ ZAŠTITI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Institucionalni i zakonodavni okvir u R. Srbiji</dc:title>
  <cp:lastModifiedBy>Danijela Radic</cp:lastModifiedBy>
  <cp:revision>7</cp:revision>
  <dcterms:modified xsi:type="dcterms:W3CDTF">2018-10-18T09:57:39Z</dcterms:modified>
</cp:coreProperties>
</file>